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99"/>
    <a:srgbClr val="FF33CC"/>
    <a:srgbClr val="DFF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D4C7A-33D8-4DCC-9396-48057219297B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E94F0-2411-4426-BC64-7BC4AFCF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4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МБОУ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Глубокинская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школа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Обычаи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 праздники народов России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797152"/>
            <a:ext cx="3312368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Выполнила учитель русского языка и литературы Морозова И.Н.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99"/>
                </a:solidFill>
              </a:rPr>
              <a:t>Праздники эскимосов</a:t>
            </a:r>
            <a:endParaRPr lang="ru-RU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99"/>
                </a:solidFill>
              </a:rPr>
              <a:t>Эскимосы живут на Чукотском полуострове. Это самый крайний северо-восток азиатской части России. Эскимосов там всего 1700 человек.</a:t>
            </a:r>
          </a:p>
          <a:p>
            <a:r>
              <a:rPr lang="ru-RU" dirty="0" smtClean="0">
                <a:solidFill>
                  <a:srgbClr val="FF3399"/>
                </a:solidFill>
              </a:rPr>
              <a:t>Эскимосы – морские  зверобои и охотники. Они охотятся на китов, моржей, тюленей, нерпу и питаются мясом этих животных.</a:t>
            </a:r>
            <a:endParaRPr lang="ru-RU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3399"/>
                </a:solidFill>
              </a:rPr>
              <a:t>Праздник моржей</a:t>
            </a:r>
            <a:br>
              <a:rPr lang="ru-RU" dirty="0" smtClean="0">
                <a:solidFill>
                  <a:srgbClr val="FF3399"/>
                </a:solidFill>
              </a:rPr>
            </a:br>
            <a:r>
              <a:rPr lang="ru-RU" dirty="0" err="1" smtClean="0">
                <a:solidFill>
                  <a:srgbClr val="FF3399"/>
                </a:solidFill>
              </a:rPr>
              <a:t>наскуныхкылык</a:t>
            </a:r>
            <a:r>
              <a:rPr lang="ru-RU" dirty="0" smtClean="0">
                <a:solidFill>
                  <a:srgbClr val="FF3399"/>
                </a:solidFill>
              </a:rPr>
              <a:t> </a:t>
            </a:r>
            <a:endParaRPr lang="ru-RU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3399"/>
                </a:solidFill>
              </a:rPr>
              <a:t>В конце июля начинался период штормовой погоды, и охотники не рисковали уходить далеко в море. Тогда наступало время праздника. В этот день вынимали тушу моржа из ледника. Хозяин юрты начинал бить в бубен, созывая на угощение разных духов, от которых зависит жизнь, здоровье и охотничья удача человека. Хозяин относил часть приготовленной еды на берег моря, бросал ее небольшими кусочками в воздух и в воду со словами: «Собирайтесь сюда все и кушайте!» После того как мясо было поделено между родственниками, череп моржа относили на специальную скалу – жертвенное место «хозяйке морских зверей». </a:t>
            </a:r>
            <a:endParaRPr lang="ru-RU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3399"/>
                </a:solidFill>
              </a:rPr>
              <a:t>Праздник кита</a:t>
            </a:r>
            <a:br>
              <a:rPr lang="ru-RU" dirty="0" smtClean="0">
                <a:solidFill>
                  <a:srgbClr val="FF3399"/>
                </a:solidFill>
              </a:rPr>
            </a:br>
            <a:r>
              <a:rPr lang="ru-RU" dirty="0" smtClean="0">
                <a:solidFill>
                  <a:srgbClr val="FF3399"/>
                </a:solidFill>
              </a:rPr>
              <a:t>Пол, я</a:t>
            </a:r>
            <a:endParaRPr lang="ru-RU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3399"/>
                </a:solidFill>
              </a:rPr>
              <a:t>Праздник устраивает тот, кто убил (загарпунил) кита. К нему собираются все жители поселка. Во время праздника делают изображения китов – деревянные скульптуры, которые подвешивают в разных углах яранги. На празднике кита гуляют всем поселком. В честь кита исполняют специальный танец, воспроизводящий все этапы охоты на него. Этот танец исполняется всеми участниками, сидя на одном месте: движутся только руки и голова.</a:t>
            </a:r>
            <a:endParaRPr lang="ru-RU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Обычаи и праздники эвенов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Эвены живут в Якутии, в Хабаровском крае, в Магаданской и Камчатской областях. Численность эвенов около 17 тыс. человек. Одно из старинных названий эвенских племен – «ламуты» – происходит от слова «ламу». В переводе оно означает «море».</a:t>
            </a:r>
            <a:endParaRPr lang="ru-RU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Похороны медведя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Одним из древнейший эвенских культов был культ медведя. Убив медведя, охотник  здоровался с ним и благодарил за приход. Считалось, что добытый на охоте медведь сам добровольно пришел в гости к людям. Мясо медведя, за исключением головы, раздавали всем обитателям стойбища. Голову варили отдельно; делали это только мужчины. Женщинам в данном случае не разрешалось ни участвовать в приготовлении пищи, ни даже есть её. Когда ритуальная трапеза подходила к концу, кости медведя торжественно хоронили. Скелет в строго анатомическом порядке укладывали на деревянный помост, который устанавливался на сваи. Именно так, на укрепленных на сваях помостах хоронили эвены своих соплеменников.</a:t>
            </a:r>
            <a:endParaRPr lang="ru-RU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В дом пришла невеста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Невеста у эвенов приезжала в дом жениха верхом на олене. Этому событию предшествовал ряд других. Вначале родители молодого человека решали , из какого рода должна быть невеста. Следующий шаг – засылка сватов. Если родители девушки отказывались выкурить со сватами  предложенную ими трубку, это означало, что невесту надо искать в другом доме. После достижения договоренности о свадьбе родители юноши уплачивали калым. И уже после получения калыма невесту сажали на оленя и в сопровождении многочисленной родни везли к жениху.</a:t>
            </a:r>
          </a:p>
          <a:p>
            <a:r>
              <a:rPr lang="ru-RU" dirty="0" smtClean="0">
                <a:solidFill>
                  <a:srgbClr val="0033CC"/>
                </a:solidFill>
              </a:rPr>
              <a:t>Прежде чем переступить порог своего нового дома, невеста трижды объезжала вокруг него, причем ехать нужно было только слева направо, то есть по ходу солнца. Войдя в чум, девушка первым делом доставала привезенный с собой котел и варила оленину. Когда мясо в котле было сварено, начинался свадебный пир.</a:t>
            </a:r>
            <a:endParaRPr lang="ru-RU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Спасибо за</a:t>
            </a:r>
          </a:p>
          <a:p>
            <a:pPr>
              <a:buNone/>
            </a:pPr>
            <a:r>
              <a:rPr lang="ru-RU" sz="5400" dirty="0" smtClean="0"/>
              <a:t>Внимание!</a:t>
            </a:r>
            <a:endParaRPr lang="ru-RU" sz="5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4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21429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Более 100 различных народов проживают современной России. Численность и территория каждого народа различны, но культура, обычаи, праздники даже самого малочисленного народа - это часть культуры общечеловеческой.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Праздники есть у каждого народа. Они могут быть религиозными или бытовыми, семейными или общенациональными,  но в каждом из них проявляется самобытность народной культуры, традиций, мировосприятия.    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Обычаи и праздники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коми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Коми – общее название двух народов европейской часть России. Один из них – коми-зыряне – в Республике Коми, другой – коми-пермяки- в Коми-Пермяцком автономном округе Пермской области. Численность всех коми – около 500 тыс. человек.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«Лошадиный» праздник (6 мая)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Лошадь в хозяйстве коми была незаменима. На ней ездили верхом. Её впрягали в плуг и распахивали землю. Лошадей берегли, любили, ухаживали за ними, совершали над ними особые обряды.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Именинами лошадей считался Егорьев день. По православному календарю  это был день великомученика Георгия Победоносца, и отмечали его 23 апреля (по старому стилю).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этот день лошадей и весь остальной домашний скот приводили к церкви. Разжигали костры, расположив их двумя параллельными рядами. В огонь бросали ветки можжевельника.  После окончания церковной службы  весь скот прогоняли между рядами костров. Считалось, что только после  этого обряда лошадей и коров можно выпускать на пастбище.    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 праздника - замуж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Старые деревенские праздники особенно любила молодёжь. Она гуляла, развлекалась. На этих праздниках юноши знакомились с девушками и иногда случалось то, что в народе называли « с праздника – замуж». Потанцевав несколько раз с девушкой, парень предлагал ей выйти за него замуж, протягивая ей уголок своего носового платка. Если она была согласна, то забирала  этот платок себе. И лишь после этого родители парня засылали к родителям девушки сватов и через некоторое время праздновали свадьбу.																	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Обычаи и праздники мордвы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Народ мордва живет в Среднем Поволжье в Республике Мордовия. Его численность -1,2 млн. человек. «Мордва»в переводе с древнеперсидского означает «много людей». Все праздники у мордвы связаны с их хозяйственными занятиями.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Праздники на опушке леса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Весной, летом и осенью праздники проводили на опушке леса. В одних праздниках участвовали только мужчины, в других – только женщины, в третьих – все вместе. Накануне таких праздников ходили в баню, надевали чистое платье. На опушке леса расстилали длинную  льняную скатерть, на нее ставили посуду с угощением. Затем старик или старушка произносили нужные слова, приглашали божеств и духов принять угощение.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 начале июня проходил праздник-моление, посвященный лошадям, - </a:t>
            </a:r>
            <a:r>
              <a:rPr lang="ru-RU" dirty="0" err="1" smtClean="0">
                <a:solidFill>
                  <a:srgbClr val="00B050"/>
                </a:solidFill>
              </a:rPr>
              <a:t>Алашань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озкс</a:t>
            </a:r>
            <a:r>
              <a:rPr lang="ru-RU" dirty="0" smtClean="0">
                <a:solidFill>
                  <a:srgbClr val="00B050"/>
                </a:solidFill>
              </a:rPr>
              <a:t>. К божеству покровителю лошадей обращали такие слова: «Дай нашим лошадям силу сердца, ноженькам их – здоровья, загороди их от человека-колдуна, пусти на чистый корм, на зеленый луг».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Свадьба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Свадьбу в мордовских селениях отмечают широко и  ярко, все в красивой одежде. Но свадьба не может состояться без пирога </a:t>
            </a:r>
            <a:r>
              <a:rPr lang="ru-RU" dirty="0" err="1" smtClean="0">
                <a:solidFill>
                  <a:srgbClr val="00B050"/>
                </a:solidFill>
              </a:rPr>
              <a:t>лукш</a:t>
            </a:r>
            <a:r>
              <a:rPr lang="ru-RU" dirty="0" smtClean="0">
                <a:solidFill>
                  <a:srgbClr val="00B050"/>
                </a:solidFill>
              </a:rPr>
              <a:t>. Его пекут накануне свадьбы из самой лучшей муки  и обязательно круглым по форме. Везут его из дома невесты в дом жениха вместе с невестой. Специальный человек следит за доставкой пирога. Если его испортят – это плохая примета для новобрачных. Фигурки из теста, что  находятся наверху пирога, должны есть только женщины и девушки – подруги невесты и родственницы жениха. А вот начинку пирога – курицу, яйца и кашу – жених и невеста съедают вместе. Это залог их будущего семейного счастья, богатства и большого количества детей.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1156</Words>
  <Application>Microsoft Office PowerPoint</Application>
  <PresentationFormat>Экран (4:3)</PresentationFormat>
  <Paragraphs>35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МБОУ Глубокинская школа   Обычаи и праздники народов России</vt:lpstr>
      <vt:lpstr>Презентация PowerPoint</vt:lpstr>
      <vt:lpstr>Обычаи и праздники  коми</vt:lpstr>
      <vt:lpstr>«Лошадиный» праздник (6 мая)</vt:lpstr>
      <vt:lpstr>Презентация PowerPoint</vt:lpstr>
      <vt:lpstr>С праздника - замуж</vt:lpstr>
      <vt:lpstr>Обычаи и праздники мордвы</vt:lpstr>
      <vt:lpstr>Праздники на опушке леса</vt:lpstr>
      <vt:lpstr>Свадьба </vt:lpstr>
      <vt:lpstr>Праздники эскимосов</vt:lpstr>
      <vt:lpstr>Праздник моржей наскуныхкылык </vt:lpstr>
      <vt:lpstr>Праздник кита Пол, я</vt:lpstr>
      <vt:lpstr>Обычаи и праздники эвенов</vt:lpstr>
      <vt:lpstr>Похороны медведя</vt:lpstr>
      <vt:lpstr>В дом пришла невеста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Обычаи и праздники народов России</dc:title>
  <dc:creator>eldorado</dc:creator>
  <cp:lastModifiedBy>admin</cp:lastModifiedBy>
  <cp:revision>23</cp:revision>
  <dcterms:created xsi:type="dcterms:W3CDTF">2016-05-19T16:48:16Z</dcterms:created>
  <dcterms:modified xsi:type="dcterms:W3CDTF">2022-12-02T10:05:44Z</dcterms:modified>
</cp:coreProperties>
</file>